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4" r:id="rId3"/>
    <p:sldId id="258" r:id="rId4"/>
    <p:sldId id="259" r:id="rId5"/>
    <p:sldId id="262"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4417" autoAdjust="0"/>
  </p:normalViewPr>
  <p:slideViewPr>
    <p:cSldViewPr>
      <p:cViewPr varScale="1">
        <p:scale>
          <a:sx n="89" d="100"/>
          <a:sy n="89" d="100"/>
        </p:scale>
        <p:origin x="128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002AF-CDFC-44B9-B0F9-6D8E970A76D7}" type="datetimeFigureOut">
              <a:rPr lang="en-US" smtClean="0"/>
              <a:t>6/9/2017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DE1C5-0BF2-4149-A543-7E078A667AB1}" type="slidenum">
              <a:rPr lang="en-US" smtClean="0"/>
              <a:t>‹#›</a:t>
            </a:fld>
            <a:endParaRPr lang="en-US"/>
          </a:p>
        </p:txBody>
      </p:sp>
    </p:spTree>
    <p:extLst>
      <p:ext uri="{BB962C8B-B14F-4D97-AF65-F5344CB8AC3E}">
        <p14:creationId xmlns:p14="http://schemas.microsoft.com/office/powerpoint/2010/main" val="86181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D5DE1C5-0BF2-4149-A543-7E078A667AB1}" type="slidenum">
              <a:rPr lang="en-US" smtClean="0"/>
              <a:t>4</a:t>
            </a:fld>
            <a:endParaRPr lang="en-US"/>
          </a:p>
        </p:txBody>
      </p:sp>
    </p:spTree>
    <p:extLst>
      <p:ext uri="{BB962C8B-B14F-4D97-AF65-F5344CB8AC3E}">
        <p14:creationId xmlns:p14="http://schemas.microsoft.com/office/powerpoint/2010/main" val="12728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5DE1C5-0BF2-4149-A543-7E078A667AB1}" type="slidenum">
              <a:rPr lang="en-US" smtClean="0"/>
              <a:t>5</a:t>
            </a:fld>
            <a:endParaRPr lang="en-US"/>
          </a:p>
        </p:txBody>
      </p:sp>
    </p:spTree>
    <p:extLst>
      <p:ext uri="{BB962C8B-B14F-4D97-AF65-F5344CB8AC3E}">
        <p14:creationId xmlns:p14="http://schemas.microsoft.com/office/powerpoint/2010/main" val="193144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5DE1C5-0BF2-4149-A543-7E078A667AB1}" type="slidenum">
              <a:rPr lang="en-US" smtClean="0"/>
              <a:t>6</a:t>
            </a:fld>
            <a:endParaRPr lang="en-US"/>
          </a:p>
        </p:txBody>
      </p:sp>
    </p:spTree>
    <p:extLst>
      <p:ext uri="{BB962C8B-B14F-4D97-AF65-F5344CB8AC3E}">
        <p14:creationId xmlns:p14="http://schemas.microsoft.com/office/powerpoint/2010/main" val="356106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D88838-A5DA-4350-8F10-00F70EC8F753}"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88838-A5DA-4350-8F10-00F70EC8F753}"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88838-A5DA-4350-8F10-00F70EC8F753}"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88838-A5DA-4350-8F10-00F70EC8F753}"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88838-A5DA-4350-8F10-00F70EC8F753}"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D88838-A5DA-4350-8F10-00F70EC8F753}"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88838-A5DA-4350-8F10-00F70EC8F753}" type="datetimeFigureOut">
              <a:rPr lang="en-US" smtClean="0"/>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88838-A5DA-4350-8F10-00F70EC8F753}" type="datetimeFigureOut">
              <a:rPr lang="en-US" smtClean="0"/>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88838-A5DA-4350-8F10-00F70EC8F753}" type="datetimeFigureOut">
              <a:rPr lang="en-US" smtClean="0"/>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D6C65-3889-43E3-9824-5B63C45390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D88838-A5DA-4350-8F10-00F70EC8F753}"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D6C65-3889-43E3-9824-5B63C453903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4D88838-A5DA-4350-8F10-00F70EC8F753}" type="datetimeFigureOut">
              <a:rPr lang="en-US" smtClean="0"/>
              <a:t>6/9/2017</a:t>
            </a:fld>
            <a:endParaRPr lang="en-US"/>
          </a:p>
        </p:txBody>
      </p:sp>
      <p:sp>
        <p:nvSpPr>
          <p:cNvPr id="9" name="Slide Number Placeholder 8"/>
          <p:cNvSpPr>
            <a:spLocks noGrp="1"/>
          </p:cNvSpPr>
          <p:nvPr>
            <p:ph type="sldNum" sz="quarter" idx="11"/>
          </p:nvPr>
        </p:nvSpPr>
        <p:spPr/>
        <p:txBody>
          <a:bodyPr/>
          <a:lstStyle/>
          <a:p>
            <a:fld id="{B5FD6C65-3889-43E3-9824-5B63C453903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5FD6C65-3889-43E3-9824-5B63C453903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4D88838-A5DA-4350-8F10-00F70EC8F753}" type="datetimeFigureOut">
              <a:rPr lang="en-US" smtClean="0"/>
              <a:t>6/9/2017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514600"/>
          </a:xfrm>
        </p:spPr>
        <p:txBody>
          <a:bodyPr/>
          <a:lstStyle/>
          <a:p>
            <a:r>
              <a:rPr lang="en-US" dirty="0" smtClean="0"/>
              <a:t>Covenantal Trust</a:t>
            </a:r>
            <a:endParaRPr lang="en-US" dirty="0"/>
          </a:p>
        </p:txBody>
      </p:sp>
      <p:sp>
        <p:nvSpPr>
          <p:cNvPr id="3" name="Subtitle 2"/>
          <p:cNvSpPr>
            <a:spLocks noGrp="1"/>
          </p:cNvSpPr>
          <p:nvPr>
            <p:ph type="subTitle" idx="1"/>
          </p:nvPr>
        </p:nvSpPr>
        <p:spPr>
          <a:xfrm>
            <a:off x="609600" y="4572000"/>
            <a:ext cx="6461760" cy="1066800"/>
          </a:xfrm>
        </p:spPr>
        <p:txBody>
          <a:bodyPr>
            <a:normAutofit/>
          </a:bodyPr>
          <a:lstStyle/>
          <a:p>
            <a:r>
              <a:rPr lang="en-US" sz="4000" dirty="0" smtClean="0"/>
              <a:t>Exodus 20:17</a:t>
            </a:r>
            <a:endParaRPr lang="en-US" sz="4000" dirty="0"/>
          </a:p>
        </p:txBody>
      </p:sp>
    </p:spTree>
    <p:extLst>
      <p:ext uri="{BB962C8B-B14F-4D97-AF65-F5344CB8AC3E}">
        <p14:creationId xmlns:p14="http://schemas.microsoft.com/office/powerpoint/2010/main" val="4162850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001000" cy="5973762"/>
          </a:xfrm>
        </p:spPr>
        <p:txBody>
          <a:bodyPr>
            <a:normAutofit fontScale="90000"/>
          </a:bodyPr>
          <a:lstStyle/>
          <a:p>
            <a:r>
              <a:rPr lang="en-US" b="1" dirty="0"/>
              <a:t>The Ten Commandments</a:t>
            </a:r>
            <a:br>
              <a:rPr lang="en-US" b="1" dirty="0"/>
            </a:br>
            <a:r>
              <a:rPr lang="en-US" b="1" dirty="0" smtClean="0"/>
              <a:t>Exodus </a:t>
            </a:r>
            <a:r>
              <a:rPr lang="en-US" dirty="0" smtClean="0"/>
              <a:t>20:17</a:t>
            </a:r>
            <a:r>
              <a:rPr lang="en-US" baseline="30000" dirty="0"/>
              <a:t> </a:t>
            </a:r>
            <a:r>
              <a:rPr lang="en-US" dirty="0"/>
              <a:t>“You shall not covet your neighbor’s house. You shall not covet your neighbor’s wife, or his male or female servant, his ox or donkey, or anything that belongs to your neighbor.”</a:t>
            </a:r>
            <a:br>
              <a:rPr lang="en-US" dirty="0"/>
            </a:br>
            <a:endParaRPr lang="en-US" dirty="0"/>
          </a:p>
        </p:txBody>
      </p:sp>
    </p:spTree>
    <p:extLst>
      <p:ext uri="{BB962C8B-B14F-4D97-AF65-F5344CB8AC3E}">
        <p14:creationId xmlns:p14="http://schemas.microsoft.com/office/powerpoint/2010/main" val="3387145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Stewardship is a Decision	</a:t>
            </a:r>
            <a:endParaRPr lang="en-US" dirty="0"/>
          </a:p>
        </p:txBody>
      </p:sp>
      <p:sp>
        <p:nvSpPr>
          <p:cNvPr id="3" name="Content Placeholder 2"/>
          <p:cNvSpPr>
            <a:spLocks noGrp="1"/>
          </p:cNvSpPr>
          <p:nvPr>
            <p:ph idx="1"/>
          </p:nvPr>
        </p:nvSpPr>
        <p:spPr/>
        <p:txBody>
          <a:bodyPr/>
          <a:lstStyle/>
          <a:p>
            <a:r>
              <a:rPr lang="en-US" sz="3200" dirty="0" smtClean="0"/>
              <a:t>The biblical doctrine of stewardship defines a man’s relationship to God. It identifies God as owner and man as manager. God makes man His co-worker in administering all aspects of our life. In essence, stewardship defines our purpose in this world as assigned to us by God Himself.</a:t>
            </a:r>
          </a:p>
          <a:p>
            <a:endParaRPr lang="en-US" dirty="0"/>
          </a:p>
        </p:txBody>
      </p:sp>
    </p:spTree>
    <p:extLst>
      <p:ext uri="{BB962C8B-B14F-4D97-AF65-F5344CB8AC3E}">
        <p14:creationId xmlns:p14="http://schemas.microsoft.com/office/powerpoint/2010/main" val="3891543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Stewardship Defined</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err="1" smtClean="0"/>
              <a:t>Epitropos</a:t>
            </a:r>
            <a:r>
              <a:rPr lang="en-US" sz="2800" dirty="0" smtClean="0"/>
              <a:t>: Manager, Forman or political governor</a:t>
            </a:r>
          </a:p>
          <a:p>
            <a:pPr marL="514350" indent="-514350">
              <a:buFont typeface="+mj-lt"/>
              <a:buAutoNum type="arabicPeriod"/>
            </a:pPr>
            <a:r>
              <a:rPr lang="en-US" sz="2800" dirty="0" err="1" smtClean="0"/>
              <a:t>Oikonomos</a:t>
            </a:r>
            <a:r>
              <a:rPr lang="en-US" sz="2800" dirty="0"/>
              <a:t>:</a:t>
            </a:r>
            <a:r>
              <a:rPr lang="en-US" sz="2800" dirty="0" smtClean="0"/>
              <a:t> Manager of the household or household affairs</a:t>
            </a:r>
          </a:p>
          <a:p>
            <a:r>
              <a:rPr lang="en-US" sz="2800" dirty="0" smtClean="0"/>
              <a:t>Stewardship is a lot more than money, it is relationship</a:t>
            </a:r>
          </a:p>
          <a:p>
            <a:r>
              <a:rPr lang="en-US" sz="2800" dirty="0" smtClean="0"/>
              <a:t>Stewardship is taking care of God’s things, instead of coveting them</a:t>
            </a:r>
            <a:endParaRPr lang="en-US" sz="2800" dirty="0"/>
          </a:p>
        </p:txBody>
      </p:sp>
    </p:spTree>
    <p:extLst>
      <p:ext uri="{BB962C8B-B14F-4D97-AF65-F5344CB8AC3E}">
        <p14:creationId xmlns:p14="http://schemas.microsoft.com/office/powerpoint/2010/main" val="250838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Israel’s Covenant/Covet Story</a:t>
            </a:r>
            <a:endParaRPr lang="en-US" dirty="0"/>
          </a:p>
        </p:txBody>
      </p:sp>
      <p:sp>
        <p:nvSpPr>
          <p:cNvPr id="3" name="Content Placeholder 2"/>
          <p:cNvSpPr>
            <a:spLocks noGrp="1"/>
          </p:cNvSpPr>
          <p:nvPr>
            <p:ph idx="1"/>
          </p:nvPr>
        </p:nvSpPr>
        <p:spPr/>
        <p:txBody>
          <a:bodyPr>
            <a:normAutofit/>
          </a:bodyPr>
          <a:lstStyle/>
          <a:p>
            <a:r>
              <a:rPr lang="en-US" sz="3200" dirty="0" smtClean="0"/>
              <a:t>Abundance in the Garden</a:t>
            </a:r>
          </a:p>
          <a:p>
            <a:r>
              <a:rPr lang="en-US" sz="3200" dirty="0" smtClean="0"/>
              <a:t>Excess in Egypt</a:t>
            </a:r>
          </a:p>
          <a:p>
            <a:r>
              <a:rPr lang="en-US" sz="3200" dirty="0" smtClean="0"/>
              <a:t>Freedom and Reliance on God</a:t>
            </a:r>
          </a:p>
          <a:p>
            <a:r>
              <a:rPr lang="en-US" sz="3200" dirty="0" smtClean="0"/>
              <a:t>Israel Must be Different because Israel has a different God</a:t>
            </a:r>
          </a:p>
          <a:p>
            <a:r>
              <a:rPr lang="en-US" sz="3200" dirty="0" smtClean="0"/>
              <a:t>Generosity is the Outcome of Gratitude</a:t>
            </a:r>
            <a:endParaRPr lang="en-US" sz="3200" dirty="0"/>
          </a:p>
        </p:txBody>
      </p:sp>
    </p:spTree>
    <p:extLst>
      <p:ext uri="{BB962C8B-B14F-4D97-AF65-F5344CB8AC3E}">
        <p14:creationId xmlns:p14="http://schemas.microsoft.com/office/powerpoint/2010/main" val="289727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Shore Up the Covenant</a:t>
            </a:r>
            <a:endParaRPr lang="en-US" dirty="0"/>
          </a:p>
        </p:txBody>
      </p:sp>
      <p:sp>
        <p:nvSpPr>
          <p:cNvPr id="3" name="Content Placeholder 2"/>
          <p:cNvSpPr>
            <a:spLocks noGrp="1"/>
          </p:cNvSpPr>
          <p:nvPr>
            <p:ph idx="1"/>
          </p:nvPr>
        </p:nvSpPr>
        <p:spPr>
          <a:xfrm>
            <a:off x="228600" y="1600200"/>
            <a:ext cx="8686800" cy="4876800"/>
          </a:xfrm>
        </p:spPr>
        <p:txBody>
          <a:bodyPr>
            <a:normAutofit/>
          </a:bodyPr>
          <a:lstStyle/>
          <a:p>
            <a:r>
              <a:rPr lang="en-US" sz="2800" dirty="0" smtClean="0"/>
              <a:t>We do our part to stay in touch</a:t>
            </a:r>
          </a:p>
          <a:p>
            <a:r>
              <a:rPr lang="en-US" sz="2800" dirty="0" smtClean="0"/>
              <a:t>We take good care of the earth and its resources</a:t>
            </a:r>
          </a:p>
          <a:p>
            <a:r>
              <a:rPr lang="en-US" sz="2800" dirty="0" smtClean="0"/>
              <a:t>We quit acting like everything is ours</a:t>
            </a:r>
          </a:p>
          <a:p>
            <a:r>
              <a:rPr lang="en-US" sz="2800" dirty="0" smtClean="0"/>
              <a:t>We give God at least 10% of what he gives us</a:t>
            </a:r>
          </a:p>
          <a:p>
            <a:r>
              <a:rPr lang="en-US" sz="2800" dirty="0" smtClean="0"/>
              <a:t>We bless our neighbors with the other 90%</a:t>
            </a:r>
          </a:p>
          <a:p>
            <a:r>
              <a:rPr lang="en-US" sz="2800" dirty="0" smtClean="0"/>
              <a:t>We will be your people</a:t>
            </a:r>
          </a:p>
          <a:p>
            <a:r>
              <a:rPr lang="en-US" sz="2800" dirty="0" smtClean="0"/>
              <a:t>We try not to covet (keep our desires in check)</a:t>
            </a:r>
            <a:endParaRPr lang="en-US" sz="2800" dirty="0"/>
          </a:p>
        </p:txBody>
      </p:sp>
    </p:spTree>
    <p:extLst>
      <p:ext uri="{BB962C8B-B14F-4D97-AF65-F5344CB8AC3E}">
        <p14:creationId xmlns:p14="http://schemas.microsoft.com/office/powerpoint/2010/main" val="4120591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854</TotalTime>
  <Words>208</Words>
  <Application>Microsoft Office PowerPoint</Application>
  <PresentationFormat>On-screen Show (4:3)</PresentationFormat>
  <Paragraphs>27</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Adjacency</vt:lpstr>
      <vt:lpstr>Covenantal Trust</vt:lpstr>
      <vt:lpstr>The Ten Commandments Exodus 20:17 “You shall not covet your neighbor’s house. You shall not covet your neighbor’s wife, or his male or female servant, his ox or donkey, or anything that belongs to your neighbor.” </vt:lpstr>
      <vt:lpstr>Stewardship is a Decision </vt:lpstr>
      <vt:lpstr>Stewardship Defined</vt:lpstr>
      <vt:lpstr>Israel’s Covenant/Covet Story</vt:lpstr>
      <vt:lpstr>Let’s Shore Up the Covenant</vt:lpstr>
    </vt:vector>
  </TitlesOfParts>
  <Company>Church of the Nazarene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Covenantal Trust</dc:title>
  <dc:creator>Mark Lail</dc:creator>
  <cp:lastModifiedBy>Megan Motley</cp:lastModifiedBy>
  <cp:revision>28</cp:revision>
  <dcterms:created xsi:type="dcterms:W3CDTF">2017-01-26T14:23:51Z</dcterms:created>
  <dcterms:modified xsi:type="dcterms:W3CDTF">2017-06-09T20:50:38Z</dcterms:modified>
</cp:coreProperties>
</file>